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Прямая со стрелкой 59"/>
          <p:cNvCxnSpPr/>
          <p:nvPr/>
        </p:nvCxnSpPr>
        <p:spPr>
          <a:xfrm flipV="1">
            <a:off x="4536747" y="3933056"/>
            <a:ext cx="0" cy="1584176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475656" y="4928651"/>
            <a:ext cx="2239273" cy="151216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47963" y="4975882"/>
            <a:ext cx="2068101" cy="158696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57877" y="2461945"/>
            <a:ext cx="244827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СДК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17986" y="5397291"/>
            <a:ext cx="1138078" cy="655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ДОУ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761582" y="5425521"/>
            <a:ext cx="1240861" cy="6876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Школа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44008" y="3331094"/>
            <a:ext cx="792088" cy="352690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2672916"/>
            <a:ext cx="5256584" cy="65817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1153589">
            <a:off x="5084312" y="472145"/>
            <a:ext cx="792088" cy="28083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714929" y="5517232"/>
            <a:ext cx="136991" cy="2521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210972" y="5492661"/>
            <a:ext cx="136991" cy="2521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156064" y="5618726"/>
            <a:ext cx="1474119" cy="1"/>
          </a:xfrm>
          <a:prstGeom prst="line">
            <a:avLst/>
          </a:prstGeom>
          <a:ln w="63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418884" y="5589240"/>
            <a:ext cx="929079" cy="0"/>
          </a:xfrm>
          <a:prstGeom prst="line">
            <a:avLst/>
          </a:prstGeom>
          <a:ln w="63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880" y="5643297"/>
            <a:ext cx="212586" cy="21258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4897940" y="5131498"/>
            <a:ext cx="284225" cy="79208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461" y="6558061"/>
            <a:ext cx="260580" cy="26058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551" y="5046866"/>
            <a:ext cx="216024" cy="21602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461" y="6288907"/>
            <a:ext cx="285481" cy="2624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24214" r="50000" b="5858"/>
          <a:stretch/>
        </p:blipFill>
        <p:spPr>
          <a:xfrm rot="16200000" flipV="1">
            <a:off x="5007904" y="4482505"/>
            <a:ext cx="64291" cy="81973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1" r="50000" b="25717"/>
          <a:stretch/>
        </p:blipFill>
        <p:spPr>
          <a:xfrm rot="5400000" flipV="1">
            <a:off x="5008198" y="4418506"/>
            <a:ext cx="63705" cy="81973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24214" r="50000" b="5858"/>
          <a:stretch/>
        </p:blipFill>
        <p:spPr>
          <a:xfrm rot="16200000" flipV="1">
            <a:off x="5000539" y="5703044"/>
            <a:ext cx="64291" cy="81973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1" r="50000" b="25717"/>
          <a:stretch/>
        </p:blipFill>
        <p:spPr>
          <a:xfrm rot="5400000" flipV="1">
            <a:off x="5008200" y="5634356"/>
            <a:ext cx="63705" cy="81973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884" y="6072883"/>
            <a:ext cx="216024" cy="21602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430455" y="5139041"/>
            <a:ext cx="212586" cy="21258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83428" y="3626147"/>
            <a:ext cx="260580" cy="26058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451126" y="4542610"/>
            <a:ext cx="216024" cy="21602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57560" y="3356992"/>
            <a:ext cx="285481" cy="26245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561247" y="4877879"/>
            <a:ext cx="236314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МБДОУ «Детский сад села Село-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Чура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422125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Кукморский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район,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с. Село-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Чура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ул.Школьная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д.29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5400000">
            <a:off x="4471844" y="3903900"/>
            <a:ext cx="11929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/>
              <a:t>Улица Школьная</a:t>
            </a:r>
            <a:endParaRPr lang="ru-RU" sz="1100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3322670" y="5551118"/>
            <a:ext cx="1236467" cy="0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3268516" y="5669655"/>
            <a:ext cx="2167580" cy="24178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H="1" flipV="1">
            <a:off x="4559137" y="5643297"/>
            <a:ext cx="1" cy="1175344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Рисунок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430454" y="5774026"/>
            <a:ext cx="216024" cy="216024"/>
          </a:xfrm>
          <a:prstGeom prst="rect">
            <a:avLst/>
          </a:prstGeom>
        </p:spPr>
      </p:pic>
      <p:cxnSp>
        <p:nvCxnSpPr>
          <p:cNvPr id="50" name="Прямая со стрелкой 49"/>
          <p:cNvCxnSpPr/>
          <p:nvPr/>
        </p:nvCxnSpPr>
        <p:spPr>
          <a:xfrm>
            <a:off x="5528173" y="3356992"/>
            <a:ext cx="0" cy="216024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4580893" y="5551118"/>
            <a:ext cx="1053573" cy="0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5700222" y="5643297"/>
            <a:ext cx="0" cy="1168175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395536" y="3212976"/>
            <a:ext cx="410476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V="1">
            <a:off x="5366453" y="764706"/>
            <a:ext cx="717715" cy="20162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H="1">
            <a:off x="5032684" y="692696"/>
            <a:ext cx="692626" cy="187220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 flipH="1" flipV="1">
            <a:off x="395537" y="2852938"/>
            <a:ext cx="4185356" cy="186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Прямоугольник 84"/>
          <p:cNvSpPr/>
          <p:nvPr/>
        </p:nvSpPr>
        <p:spPr>
          <a:xfrm>
            <a:off x="136639" y="313503"/>
            <a:ext cx="586903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ПЛАН-СХЕМА</a:t>
            </a:r>
            <a:r>
              <a:rPr lang="ru-RU" sz="2800" dirty="0" smtClean="0"/>
              <a:t>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«Детский сад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Село-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Чура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2" t="28625" r="32551" b="19553"/>
          <a:stretch/>
        </p:blipFill>
        <p:spPr bwMode="auto">
          <a:xfrm>
            <a:off x="5755277" y="44996"/>
            <a:ext cx="3388723" cy="2231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7" name="Овал 86"/>
          <p:cNvSpPr/>
          <p:nvPr/>
        </p:nvSpPr>
        <p:spPr>
          <a:xfrm>
            <a:off x="6053436" y="786462"/>
            <a:ext cx="1722976" cy="15121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34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2" t="28625" r="32551" b="19553"/>
          <a:stretch/>
        </p:blipFill>
        <p:spPr bwMode="auto">
          <a:xfrm>
            <a:off x="539552" y="1695450"/>
            <a:ext cx="4699198" cy="3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2521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32</Words>
  <Application>Microsoft Office PowerPoint</Application>
  <PresentationFormat>Экран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Aliya</dc:creator>
  <cp:lastModifiedBy>1</cp:lastModifiedBy>
  <cp:revision>6</cp:revision>
  <dcterms:created xsi:type="dcterms:W3CDTF">2015-02-24T16:14:07Z</dcterms:created>
  <dcterms:modified xsi:type="dcterms:W3CDTF">2015-02-25T12:36:24Z</dcterms:modified>
</cp:coreProperties>
</file>